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66"/>
    <p:restoredTop sz="96327"/>
  </p:normalViewPr>
  <p:slideViewPr>
    <p:cSldViewPr snapToGrid="0" snapToObjects="1">
      <p:cViewPr>
        <p:scale>
          <a:sx n="95" d="100"/>
          <a:sy n="95" d="100"/>
        </p:scale>
        <p:origin x="2424" y="1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94237-EB97-6A48-BD23-796737626B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CFECBC-DF4D-524F-A4A8-1FFC55285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5C4BB-DB1C-FC42-B0A7-338C43E1C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705A3-472C-EE43-BE8D-664311266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A7F6B-8F72-BA47-B7BF-427AF65CA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94363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F57CD-6472-9940-AA24-17845222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CC3C50-128F-744F-8736-773221F98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D0C4B-D516-E441-A8E9-E0E238B38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3B959-344A-C74A-A99D-610C0CCD9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64630-2F30-C042-AB11-4193EFB6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2958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DCE37C-A855-DE46-A648-4527A0C159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7F6756-3254-3346-8BEE-24DA436F0F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88180-30F2-8C44-B189-A1340DB53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C1D76-9AC3-8E43-A1A9-00F207B3D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54DDC-C2E9-1B48-BBD5-F406A0444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75492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D5AF8-2AC4-A246-B889-BE4A0262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0C257-ADDE-724C-ACAC-A776148EC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FF3DE-8798-9249-8960-C80832AC5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7ABC9-8DE5-0242-A5F6-C64ACDEE3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6B742-9997-F24D-A127-497932007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24843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7EF0B-2EDA-4E43-92A7-2362DDE7B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641C4-CB85-F34C-8D9F-AC95B8B53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05BB5-B2FB-D549-8E02-7311D3409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53DEF-0E5F-3946-9A05-59586FE99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10946-E5A3-C74D-9077-4862346A9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62435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D5973-6537-8244-A65E-F0561A096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EEC79-7DAE-5B45-920B-67963C05EB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3C2738-C524-FB41-B567-B8E2225EDD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D63C0-1CA8-6C4D-BE0D-AD2E1381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62B0C-06F8-714E-BBC1-7EFC067D3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1405B-5497-8A41-B713-151B29C6D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541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78EA9-8300-6C42-A57C-F9BFC25AE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97D88B-928B-F94A-BD75-628E7DA13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570D3C-EAD5-4D49-9CCA-0510413E2B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876CF2-FF92-BD44-B472-6B8CCA1102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E66CE6-AB12-204E-A292-22DD509A5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31A5DE-F771-7347-B438-32C2F42C5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F3CE9B-B3C2-A647-879B-6D04F6918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92E070-6B57-0549-BE93-29587D91C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65391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76976-9F1E-5C4A-9938-BA1DA7A00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F76016-C2CF-C041-AD4B-7C455B14B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648874-B8F0-3B40-BC39-5DFB79BDC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CDC638-A810-8741-AAE2-EE4E24B19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14624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1BF199-07C3-7F44-8152-38061CBA6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795646-7D34-4849-9AEA-96605999C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D7017F-0EAE-5846-8DDD-0C89EDCE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43049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271A9-2593-FD46-9995-10ED51446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48F1E-B841-874A-BC10-050C53832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39CC3-70A5-C948-A00E-F3513A8C3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4F735-70EB-5646-9B83-294034D0B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3D248-0FE5-B64D-81EF-2DC8AD1B2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78541-C31E-204A-8085-2A6613E81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28100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07159-949C-3E4E-A830-D16C300DF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654725-8088-EA46-AB86-F137981BE2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C8A0DB-D385-344F-BE7F-5D33F0CAAB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5F57E-13EB-2D4E-ACFB-139F0890A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457A9-3467-B34B-8A8D-AB5F54CF0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D2688-80EF-FF4F-8F52-98E9CD1C0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67690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446A39-5564-7F43-9D93-7B8764011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2B8C4-75B7-8145-A09A-4662D866EE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B0B11-872E-9541-BD19-1BBC9F294D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08BF8-5ECA-BD41-9150-DFAAC696861B}" type="datetimeFigureOut">
              <a:rPr lang="en-BE" smtClean="0"/>
              <a:t>03/09/2020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E125E-6A48-FC4A-A2FA-35E2D9106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7A317-7031-3044-BFE1-0569AE1821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09E28-4630-EB41-B738-E3ED362A8ED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90414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rcuit board&#10;&#10;Description automatically generated">
            <a:extLst>
              <a:ext uri="{FF2B5EF4-FFF2-40B4-BE49-F238E27FC236}">
                <a16:creationId xmlns:a16="http://schemas.microsoft.com/office/drawing/2014/main" id="{E06F1578-EBAE-CE43-B8D7-CE69777AE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399" y="875283"/>
            <a:ext cx="8686073" cy="57964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EE7CD0-98FE-0C4A-8D5B-4D54873E356D}"/>
              </a:ext>
            </a:extLst>
          </p:cNvPr>
          <p:cNvSpPr txBox="1"/>
          <p:nvPr/>
        </p:nvSpPr>
        <p:spPr>
          <a:xfrm>
            <a:off x="3052483" y="1210236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E" sz="72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DCC46FF-57B4-DE44-A97E-4FF918E76AAE}"/>
              </a:ext>
            </a:extLst>
          </p:cNvPr>
          <p:cNvSpPr/>
          <p:nvPr/>
        </p:nvSpPr>
        <p:spPr>
          <a:xfrm>
            <a:off x="3010476" y="1783507"/>
            <a:ext cx="1411941" cy="4370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/>
              <a:t>SPI-CS-CTRL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FAE9134-3B58-8C4F-B9BC-D94D6020FF01}"/>
              </a:ext>
            </a:extLst>
          </p:cNvPr>
          <p:cNvSpPr/>
          <p:nvPr/>
        </p:nvSpPr>
        <p:spPr>
          <a:xfrm>
            <a:off x="6523989" y="1591885"/>
            <a:ext cx="1411941" cy="4370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</a:t>
            </a:r>
            <a:r>
              <a:rPr lang="en-BE" dirty="0"/>
              <a:t>arger inductor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DC091A7-E87D-EE46-B6B8-E4162F3F2872}"/>
              </a:ext>
            </a:extLst>
          </p:cNvPr>
          <p:cNvSpPr/>
          <p:nvPr/>
        </p:nvSpPr>
        <p:spPr>
          <a:xfrm>
            <a:off x="1076342" y="4530643"/>
            <a:ext cx="1411941" cy="4370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</a:t>
            </a:r>
            <a:r>
              <a:rPr lang="en-BE" dirty="0"/>
              <a:t>arger inductor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C75177-20C7-CF4C-9A54-8EF0385C1DA8}"/>
              </a:ext>
            </a:extLst>
          </p:cNvPr>
          <p:cNvSpPr txBox="1"/>
          <p:nvPr/>
        </p:nvSpPr>
        <p:spPr>
          <a:xfrm>
            <a:off x="6945694" y="5382552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E" sz="72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73BE5E1-E90D-D247-9E00-6927CBC8AA4C}"/>
              </a:ext>
            </a:extLst>
          </p:cNvPr>
          <p:cNvSpPr/>
          <p:nvPr/>
        </p:nvSpPr>
        <p:spPr>
          <a:xfrm>
            <a:off x="4422417" y="5545687"/>
            <a:ext cx="1411941" cy="599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Scew</a:t>
            </a:r>
            <a:r>
              <a:rPr lang="fr-FR" dirty="0"/>
              <a:t> </a:t>
            </a:r>
          </a:p>
          <a:p>
            <a:pPr algn="ctr"/>
            <a:r>
              <a:rPr lang="en-BE" dirty="0"/>
              <a:t>connector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34744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3270</TotalTime>
  <Words>11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Géry LAURENT</dc:creator>
  <cp:lastModifiedBy>Géry LAURENT</cp:lastModifiedBy>
  <cp:revision>4</cp:revision>
  <dcterms:created xsi:type="dcterms:W3CDTF">2020-09-03T13:45:55Z</dcterms:created>
  <dcterms:modified xsi:type="dcterms:W3CDTF">2020-09-05T20:16:52Z</dcterms:modified>
</cp:coreProperties>
</file>

<file path=docProps/thumbnail.jpeg>
</file>